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0.1059741141771422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0.21773153782265275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2.2730862446290967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0.21773153782265275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0.1941488963016651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5.7579222332669406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6.8576945402140153</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7.8534052050629599</c:v>
                </c:pt>
                <c:pt idx="1">
                  <c:v>7.8942027525035989</c:v>
                </c:pt>
                <c:pt idx="2">
                  <c:v>8.233818835626229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7.5606229902699296</c:v>
                </c:pt>
                <c:pt idx="1">
                  <c:v>7.9240631635424146</c:v>
                </c:pt>
                <c:pt idx="2">
                  <c:v>8.2787552420422443</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6.876460002732264</c:v>
                </c:pt>
                <c:pt idx="1">
                  <c:v>6.9253576084493993</c:v>
                </c:pt>
                <c:pt idx="2">
                  <c:v>7.2011363363091476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3.438321925197581</c:v>
                </c:pt>
                <c:pt idx="1">
                  <c:v>3.720237503440762</c:v>
                </c:pt>
                <c:pt idx="2">
                  <c:v>4.5240365618399094</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8.3170495763429777</c:v>
                </c:pt>
                <c:pt idx="1">
                  <c:v>8.7558316550443251</c:v>
                </c:pt>
                <c:pt idx="2">
                  <c:v>8.4340384377495123</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8.5951533624246022</c:v>
                </c:pt>
                <c:pt idx="1">
                  <c:v>9.3372355858439313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7.7859191820648519</c:v>
                </c:pt>
                <c:pt idx="1">
                  <c:v>7.6034535448596721</c:v>
                </c:pt>
                <c:pt idx="2">
                  <c:v>8.1949054717575116</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7.5456007899732738</c:v>
                </c:pt>
                <c:pt idx="1">
                  <c:v>8.0521541494475368</c:v>
                </c:pt>
                <c:pt idx="2">
                  <c:v>7.9165868894047824</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7.1709874125052826</c:v>
                </c:pt>
                <c:pt idx="1">
                  <c:v>6.6970054505178611</c:v>
                </c:pt>
                <c:pt idx="2">
                  <c:v>6.4063812657518904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7.5319705454311698</c:v>
                </c:pt>
                <c:pt idx="1">
                  <c:v>8.1333466090831017</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0.10702781415043017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9.4161158505566611E-2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0.98302908397074162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9.4161158505566611E-2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0.33774635464474123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0.32513393737190288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6.7938262364439428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6.8066602492159323</c:v>
                </c:pt>
                <c:pt idx="1">
                  <c:v>7.3376191964983581</c:v>
                </c:pt>
                <c:pt idx="2">
                  <c:v>7.7673576254967918</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7.0558094240543667</c:v>
                </c:pt>
                <c:pt idx="1">
                  <c:v>8.0342713779842061</c:v>
                </c:pt>
                <c:pt idx="2">
                  <c:v>9.0973981765477934</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8.1763519612709601</c:v>
                </c:pt>
                <c:pt idx="1">
                  <c:v>8.2589237398758257</c:v>
                </c:pt>
                <c:pt idx="2">
                  <c:v>8.4060872505918169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5.2933526575484686</c:v>
                </c:pt>
                <c:pt idx="1">
                  <c:v>6.2988229078625064</c:v>
                </c:pt>
                <c:pt idx="2">
                  <c:v>6.474516884189911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9.5251941487118543</c:v>
                </c:pt>
                <c:pt idx="1">
                  <c:v>9.5211538590626539</c:v>
                </c:pt>
                <c:pt idx="2">
                  <c:v>9.6647979510529307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9.5804835971860882</c:v>
                </c:pt>
                <c:pt idx="1">
                  <c:v>9.2473451855387179</c:v>
                </c:pt>
                <c:pt idx="2">
                  <c:v>9.5884626788636194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8.283486417867536</c:v>
                </c:pt>
                <c:pt idx="1">
                  <c:v>8.238599786190008</c:v>
                </c:pt>
                <c:pt idx="2">
                  <c:v>8.6068698048628711</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1.761474977346243</c:v>
                </c:pt>
                <c:pt idx="1">
                  <c:v>2.2598425350643669</c:v>
                </c:pt>
                <c:pt idx="2">
                  <c:v>2.4609021584593509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0.32364584888044234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0.102705931194504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1.0722352938608601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0.102705931194504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0.36839557214333318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0.16231552636376367</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6.4854580560729982</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0.24596686270520962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0.17333694957295442</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1.8096130661658218</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0.17333694957295442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0.44123851872126618</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5.7908871304790397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0.31130636114986121</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0.42740723148864834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0.11915794061777518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1.2439919290755821</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0.11915794061777518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0.17558468660340054</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7.2322187174199319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0.16782897880425551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0.13731202949860677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1.4335180314099345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0.13731202949860588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0.12738716182831311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7.986082560654169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7.353385003746622</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0.33507472024476037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9.6368871687485758E-2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1.0060772951581969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9.6368871687484869E-2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0.3456651939106159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5.9954703851676783E-2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8.2289370937748014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0.11152069757481353</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1.775769886956402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0.17009522151644774</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0.33735098707054867</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6.2820067069100469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3.056665370753997E-3</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0.50603441412387795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0.14107861127830557</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1.4728406087376031</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0.14107861127830468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0.36241997676889959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6.3955722804022566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0.29846795769815948</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0.11321756118403314</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1.1819752138410813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0.11321756118403314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0.40609970372671711</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0.10451612264449217</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7.3681604844078006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0.40229248059508116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0.12890220116754669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1.345720621396719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0.12890220116754669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1.5512122454277133E-2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8.4922484532382079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8.7503969354644102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0.24367013643102098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8.585028468278999E-2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0.8962647449304697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8.585028468278999E-2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0.15840573931144242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8.7503969354644102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5.3784039623922126</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0.35026968895457422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0.59360628533498527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0.16549299423859232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1.7277232896441284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0.16549299423859321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0.59360628533498438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0.10271294399111408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5.6885131261969004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0.51020158796631021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0.23049084045775192</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2.4062915469060888</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0.23049084045775192</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0.75965909917434793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5.068294798587524</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7.2404614129548257</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0.48947119325842081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0.31617606910903184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8.8147524169009728E-2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0.92024759798413314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8.8147524169009728E-2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0.18752045837370801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9.1905757962315278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0.65426257803503729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0.18564337488702787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1.9380903937120033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0.18564337488702876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0.66588362045624194</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0.13177418172399413</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5.2903470296781236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6.6786339255853919</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9.7579876816213051E-2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0.15428746143552496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1.6107391231191004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0.15428746143552452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0.30535212148483382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4.8837774505185232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0.11639686973529817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0.16753444471611401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1.7490357418774989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0.16753444471611401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2.2324719294246176E-2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3.5612006275827479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0.42066612286529104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0.14983721726738208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1.5642792078261361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0.14983721726738164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0.36005954172691013</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3.9411975592423829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0.20884557044485508</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0.17165807446525605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1.7920858491538776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0.17165807446525516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6.3707877563712323E-2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4.691415379534984</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6.3814620725521465E-2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0.4541862089910671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0.12662371933172967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1.321933595541724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0.12662371933172878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0.34908691531248159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5.6616714291523849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4.7621969499303383</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0.43981008332812088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0.13914453886625511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1.4526491682145046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0.13914453886625466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0.49909709604967034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0.19578547254071843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4.5028322361258271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0.36085491666116498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0.20586265565238104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2.1491768051874618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0.20586265565238104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0.10224921937537435</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5.0215616637348486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0.26063737551580601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0.10355568041426277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1.0811065546902956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0.10355568041426277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0.3714435348690559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2.7846197931151728E-2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7.1148528310079184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9.541751668483478E-2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0.31603894546439371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8.8109295122094977E-2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0.91984849217907261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8.8109295122094977E-2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0.29837206329883337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8.233818835626229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0.11417764033427691</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9.4921574180387047E-2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0.99096771531427397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9.4921574180386159E-2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0.33027431893486536</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8.2787552420422443</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7.2011363363091476</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0.15580388585066007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0.33562144171841535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9.356874866867404E-2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0.9768444096470752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9.356874866867404E-2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0.33562144171841535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0.14281494940670214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7.2011363363091476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4.5240365618399094</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0.31006821104603088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0.16529816655169016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1.7256893163410392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0.16529816655169061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0.59290745853548721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0.19679246384087357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4.5240365618399094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0.23626090822506818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0.41524943315709884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0.11576843734103459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1.2086059976136871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0.1157684373410337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0.34223089409685237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8.4340384377495123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7.2803344577902607E-2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0.32487079369180716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9.0571548376355615E-2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0.94555406546911325</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9.0571548376353839E-2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0.32487079369180893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2.3745365822842146E-2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6.8212127239362124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0.40110268477922162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0.13280771595785357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1.386493639567723</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0.13280771595785446</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0.30759650454034748</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9.3372355858439313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0.32307706646059398</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0.14767227475445122</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1.5416775163313376</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0.14767227475445033</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6.4280702221157782E-3</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8.1949054717575116</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0.26059369235593</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0.44797733463762768</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0.12489273158279968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1.3038623299774512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0.12489273158280056</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0.44797733463762768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7.2996874865147277E-2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7.9165868894047824</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0.10757297228468765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0.50241066431434067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0.14006833692446552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1.4622934883710332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0.14006833692446552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0.50241066431434156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2.8828439285772944E-3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6.4063812657518904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0.41453713360094735</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0.1193465493954875</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1.2459609778524445</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0.1193465493954875</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6.3810955308914785E-2</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9.422671900055045</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0.37270491709646869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0.17141003241408193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1.7894963254668204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0.17141003241408281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0.15964130315152048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7.2622116538512822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6.9061358226700342E-2</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0.60403003939557731</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0.16839905893721951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1.7580621912038499</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0.16839905893721863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0.29320305425727078</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8.1333466090831017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0.57634798078686078</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0.16185847947402277</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1.6897794731448554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9.3193012200357472E-2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7.7673576254967918</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7.7225506340160406</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1.6059884312179475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3.4336526509070708E-2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8.34544553371998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6.762276265631062E-2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0.43326012256101354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0.12078968288945724</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1.2610270859923718</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0.12078968288945902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0.26686313544514118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6.208447882672723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9.0433484023342068</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8.3328724029453447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5.9742700202370624</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7.1076350127189212</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9.2367625887899258</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0.65828326992828234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0.18595753779202351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1.9413702096957621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0.1859575377920244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6.5284842354483175E-2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9.0973981765477934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0.26937943400117792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0.11460064720515017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1.196414434916627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0.11460064720514929</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0.18521999632452868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7.3587427745328444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6.6669106747433338</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2.8393468315337009</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8.4060872505918169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6.474516884189911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9.4009724216213897E-2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0.19764290791526307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5.5101365044444961E-2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0.57525040329633725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5.5101365044444961E-2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0.19764290791526307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0.15136130456599339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9.6647979510529307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9.8955850943800883E-2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9.0645215230841458E-2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0.9463231369380054</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7.1905144424095013E-2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9.5884626788636194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0.26429383033529197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0.10168620867556388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1.0615895359962848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0.10168620867556477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0.28936306400013301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4.9288750758347533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8.6068698048628711</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3.9822927771542282E-2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9.7875149720513477E-2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1.0218026232925688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9.7875149720513477E-2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0.19148992115062669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8.6068698048628711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2.4609021584593509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6.8729786160758142</c:v>
                </c:pt>
                <c:pt idx="1">
                  <c:v>5.8873521278176826</c:v>
                </c:pt>
                <c:pt idx="2">
                  <c:v>5.7579222332669406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6.2988746535772044</c:v>
                </c:pt>
                <c:pt idx="1">
                  <c:v>6.9887280627938102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6.9936542265607056</c:v>
                </c:pt>
                <c:pt idx="1">
                  <c:v>7.235415803413912</c:v>
                </c:pt>
                <c:pt idx="2">
                  <c:v>7.1148528310079184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7.0392266993893653</c:v>
                </c:pt>
                <c:pt idx="1">
                  <c:v>7.3587427745328444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6.1769010010925349</c:v>
                </c:pt>
                <c:pt idx="1">
                  <c:v>6.1726925963684218</c:v>
                </c:pt>
                <c:pt idx="2">
                  <c:v>6.208447882672723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7.0695534155590583</c:v>
                </c:pt>
                <c:pt idx="1">
                  <c:v>6.8295943831702699</c:v>
                </c:pt>
                <c:pt idx="2">
                  <c:v>6.8212127239362124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5.1132407445162258</c:v>
                </c:pt>
                <c:pt idx="1">
                  <c:v>5.2351131121460854</c:v>
                </c:pt>
                <c:pt idx="2">
                  <c:v>4.9288750758347533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0.35766629661580662</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0.11128531492424898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1.1618028380875591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0.11128531492424898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0.23855601201417898</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7.639672265527909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6.9044330716442461</c:v>
                </c:pt>
                <c:pt idx="1">
                  <c:v>7.2322187174199319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6.6971308771289522</c:v>
                </c:pt>
                <c:pt idx="1">
                  <c:v>6.7304930324096661</c:v>
                </c:pt>
                <c:pt idx="2">
                  <c:v>5.7908871304790397</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6.4294013275429371</c:v>
                </c:pt>
                <c:pt idx="1">
                  <c:v>6.3207044354893158</c:v>
                </c:pt>
                <c:pt idx="2">
                  <c:v>6.4854580560729982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9.088928929945105</c:v>
                </c:pt>
                <c:pt idx="1">
                  <c:v>8.7503969354644102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8.6928633549960779</c:v>
                </c:pt>
                <c:pt idx="1">
                  <c:v>8.4136378270511916</c:v>
                </c:pt>
                <c:pt idx="2">
                  <c:v>9.1905757962315278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4.8892304045341346</c:v>
                </c:pt>
                <c:pt idx="1">
                  <c:v>5.3967064427118627</c:v>
                </c:pt>
                <c:pt idx="2">
                  <c:v>4.8837774505185232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4.5583230597306974</c:v>
                </c:pt>
                <c:pt idx="1">
                  <c:v>5.033471688471626</c:v>
                </c:pt>
                <c:pt idx="2">
                  <c:v>4.691415379534984</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2.471295328497582</c:v>
                </c:pt>
                <c:pt idx="1">
                  <c:v>3.606779910615507</c:v>
                </c:pt>
                <c:pt idx="2">
                  <c:v>3.9411975592423829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6.2195631555270392</c:v>
                </c:pt>
                <c:pt idx="1">
                  <c:v>6.3496531623264083</c:v>
                </c:pt>
                <c:pt idx="2">
                  <c:v>5.6616714291523849</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5.2371787404006946</c:v>
                </c:pt>
                <c:pt idx="1">
                  <c:v>4.4491648699954203</c:v>
                </c:pt>
                <c:pt idx="2">
                  <c:v>4.5028322361258271</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657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368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RTQ | Gloucestershire Health and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Gloucestershire Health and 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20442141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4327175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816436033"/>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150068758"/>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6465508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9721941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8615415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89365794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7423642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43453519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9371389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8580767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1096448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7193958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925345238"/>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06621565"/>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1245126283"/>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667547438"/>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35193769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8148626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319413911"/>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4298795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747854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58069314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7188741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04284576"/>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522312809"/>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50145659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31399882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953725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49699428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5288263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0756226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59915784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42769171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76677474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5337960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86086551"/>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8025981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5691423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2839697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8475116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13432503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42290042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844632980"/>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95691086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351571687"/>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08984534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7300247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42367122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2074027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21963932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2096412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95270964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9029422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3405812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4133445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1301387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4568801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7014345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27085419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583398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88692899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41537790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367059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74972852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9501644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08294627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19541077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62510230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05501140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0075108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6585870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8754040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95779954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40033572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12810970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0844766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7116614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040924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37111390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17559034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1681232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719029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05925532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3035207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6195648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0194377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40967194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2125616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422390747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657406401"/>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390719055"/>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2671436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41571973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6658910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2782582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897084324"/>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88132777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62095920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4635912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3377119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602098007"/>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7789876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77898414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4079006771"/>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118896084"/>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112706509"/>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11518980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7172398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961534251"/>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05931487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94019805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544271571"/>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531569086"/>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86640277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31018351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0200164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89127592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44348215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4836877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01711126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42192826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340015445"/>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65896906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171815521"/>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404783910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677836838"/>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488758760"/>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4068487644"/>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904071184"/>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24960925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149790394"/>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98162678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347574336"/>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6237243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284360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89512845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2651089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8469417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5708352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4378800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6167263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9187333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924712324"/>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43957666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9419510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1481322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00082233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44812159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8276432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9397221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44640437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45840581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3991740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942729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52027084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5651482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2372690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0945990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9112889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75011338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66569045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4219019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8205706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42803467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5000611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62863855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97</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8553585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8170753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7622352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4622527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9303539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8078173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1559517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5772973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9664278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81569693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33671450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25175580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754043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0641995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1937128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55969296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3185142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86670528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0796373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9664801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6655466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1591139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03554260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7493980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3905426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4397880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403472503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404740447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9925714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6717378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3957998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1841242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19319595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1854238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12888</Words>
  <Application>Microsoft Office PowerPoint</Application>
  <PresentationFormat>Widescreen</PresentationFormat>
  <Paragraphs>1583</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Gloucestershire Health and 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